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12188825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91BC04-0A22-DCD9-D8A2-360831A15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8798915-B4C5-532D-2654-362ADAA49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BD9A-FE5E-4CCC-9546-98876CDF1179}" type="datetimeFigureOut">
              <a:rPr lang="nl-BE" smtClean="0"/>
              <a:t>24/01/2024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19F7B5-4250-F9DF-0C50-1F3551650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932811-2462-699C-AEA7-C43CBBFD2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D77C3-7E04-4151-9A0D-7CC56E9532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6387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BC2FAF0-F3E9-42DA-EE21-33B3DDAC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211C6F-C00F-5140-817C-87F40162F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9933A7-197A-A4F3-D5AA-80D557D9A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8BD9A-FE5E-4CCC-9546-98876CDF1179}" type="datetimeFigureOut">
              <a:rPr lang="nl-BE" smtClean="0"/>
              <a:t>24/01/2024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E95281-C849-1384-AA73-68DD4749B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29B5A6-1705-BC0D-CFF7-B05F3804E3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D77C3-7E04-4151-9A0D-7CC56E9532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640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9D5F8E9-F59E-A976-1294-0F872AB83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505E95F-7D82-628B-1C37-28421BA029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4187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8F1D8DD-1E80-7A44-B7AD-7AB6FE67B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C23878-9B95-15F0-27B3-D17CC3FEC0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0581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88C6B96-DB94-D191-DEE3-2D25CB62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D4A4A23-325A-CC48-0F6A-03AFC2E879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8992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F1F44BB-56DF-C557-E7F6-75ACE49C6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590DB1-C4DD-DB9D-A7FB-A8F92DED8D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9482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73F0877-2C73-8EE9-7F00-81F630541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5AA582E-BBEE-A657-9797-C4991C9CD5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9203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98B2278-1B44-D584-FDD7-CA8158776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BE9D97-85B6-091D-CF8C-A40EA3CA73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8230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EA4DDCC-915A-C795-8779-B27D02F36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F02E0AD-1DEF-791E-FD4F-8C5BC881EA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534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44E31C7-0752-DAE8-4CDB-AC059CC7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27FFA2E-38D5-EE90-D3C9-40F62C43A3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3914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2BFA620-DBED-FEEA-3CF2-23E57972A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73EFDB-A5C4-083E-F8EF-03D85C7753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704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9A2F0BC-417A-9AE8-55D2-7BFC3605C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DA8BC5-550C-535A-9978-679CF82EEE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5552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A259B24-66D7-30DD-83A4-56EC2889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346ECB-14B2-7E6F-FB1A-0C81E53CBF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9030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A8781FB-3653-578D-C97D-72A27C09B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937F510-837F-FF5A-0D3E-99AC152F03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8180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B849759-2383-8640-0F56-F3EB2A333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E2C00B7-EBA5-A54C-CEF8-44851F2E89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4151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9E92B78-166C-595F-CE9D-BC7B14E8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FD05B6F-7619-4AEF-CEA4-3D51152757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7443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88C5CF4-187E-61DA-4B75-88E7E4425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F93BEE5-3D75-11EC-1D0F-AB6D5BD8BD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1484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41846B7-D860-B45F-346C-C44BE118B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73F3E2A-DA73-4BFB-727D-AE4F3A15CA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0122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FEEE268-5082-DEB5-C542-2E633702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6FC5382-AE47-0428-6B40-B07E829E11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1454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48C7196-BD39-C622-D41D-5EE4A1B7F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C089083-3462-4740-82E0-80B6662689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8688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DD98D24-705B-B36E-D9F4-179D1F7FE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1439D5E-58B7-2FBE-392B-98C1728F25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4762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BD41F60-5E2C-3C01-E5BD-3EE7124C9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7EA0BD-C804-E12A-BC0C-1806ABA4F4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8649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5DB4282-BB47-577C-6A21-C9C12C8C9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5C54727-BB89-24BD-B909-5EEDF86B59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3128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BD2744C-4286-EC0E-44B2-0DE1AE72F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04DC2C4-F46F-06D0-6FDF-3969BA69CD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9803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5EDF741-E36D-4E04-7764-2A2B9524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466DBE5-CAD8-25B7-F4BD-8F84EAB794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6275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2F90322-26D0-E266-EABB-7AB51EF3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C1A0F42-D3FC-B31C-885D-C5F547B831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3677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3578BD8-2ED8-3D3F-FB50-38D6E5EF6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9CA9E3-572F-ED95-1E44-96C908F434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2403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82AED38-3C66-D6C2-0B4B-E4E098A2F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583594-2E66-5D84-AAD3-0A7FDB3869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91266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7CB3FB7-3506-0401-41F9-4D9595E1A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CFFCFEE-6FB0-C4A1-7533-BC7C36B51E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58688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0F30A46-E04E-B9C2-4E36-463F6707E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52500B7-E0E4-21D9-CC7A-1F895635C9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0786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301DF58-E275-7779-3AEF-C93204A9C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10D26CF-6E13-B78A-0314-DFBF84D46F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07145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ADB8320-BA79-09B1-B447-EAB171CB9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32FE5DB-544D-FFC7-0C0B-50AF4BD432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43917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831EEE0-EB97-E8A7-EADC-06D314E31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A0BDD16-C3BD-BE59-152B-E6F57B4DD9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87814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C3B89EE-B798-1C90-076B-AB7B3620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9357CE0-0C2D-381B-93E6-CD34412C2F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83395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14D1DD5-5A82-4C30-DF60-1AEF9424E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178ECC-3468-CC1A-0267-D6F97CF7ED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1557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91CEB24-F677-E421-3E8B-44C649C09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FBC2D97-5889-4B0D-0569-5CF60CB183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84906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683F367-4AF0-E108-B982-FF210240A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4C6DA62-0E17-EAAE-6427-10C96B5AB8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6471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C01B9B6-59FD-35A4-BFA8-E7593005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7810B2F-ECDE-1443-0E2E-C15583D6CB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5037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E5505B7-9812-C698-B88B-D9C43BED1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CFAA5A7-DC74-5F39-7BF7-3678912768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65053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338F3A1-ADBD-54FC-31F5-C89B3F2FB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D171B9E-EE37-3714-CC24-E3407D7AB4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6719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E05B394-26EB-BFEE-D7FE-6DCC33537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268000A-6E6C-237E-FC60-46AB209258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06535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A1CE3D5-E32D-D92E-DDF4-CFAA46A8F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5EFFD54-57E0-DC72-5D60-E6D3E0F296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09835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2AC6CC8-4B28-F0E0-20A3-C95626988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A3CB78D-35DE-347B-697D-50ECB15D6D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44527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48E52D0-940D-A1B6-32F0-34D2EEDC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C60F901-DB8B-D640-48C4-C967702B4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58788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FF42EE6-608A-BCB1-5C8B-F599C377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FCC0B8E-3D39-83CB-D60A-A361AF42EE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85354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FC3C497-961A-9891-B50D-5C53EE8FB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186837D-B2B0-A69B-A5D6-FFA07AEFDC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0312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9E094D8-F621-493E-0922-562E7B154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B8505F3-574D-DC41-FBD9-74212E0AED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5395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FEE8896-E1BF-EB1F-8CF3-87D45DD32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3D2429C-21B4-2713-018D-AA44FF640C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08821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0B8132C-A1EF-BDB2-5A37-267D248F5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D2F40BF-5052-4B2C-FA84-B64EA79FFC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19396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EEEC3A3-DCE7-D43F-ADB5-B9BD1E880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78B09AC-0ED9-F571-9941-DD099642A4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66633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0A5063E-68F8-4A2A-2893-FF6F4186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E5ADD70-A3C3-164F-C8E7-4FFFC21BFA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80360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73A2D7C-8FB5-6E95-BFE5-2BA8B3450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D8FB6F0-F55E-C043-A3BA-7547DDEE28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12048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4879F71-FF2B-1092-E445-02D0B6170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62DABD5-D68E-2861-B6E2-2D44B798DD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54430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805847D-2FBB-5CF2-D426-F479FB35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4958EFA-9980-E489-5FE8-B21EE387B0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12843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C5CC963-DF1A-E614-CA64-8C88B86D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7273822-F2A0-2220-2F50-23AA9DC49C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31700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40BB547-DBD0-1C13-11DE-E52CD0A3B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11566F0-C42A-A698-13AC-B84397A7E6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37083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8F6059D-0A9C-766C-DFC5-61BA82BBA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9DF1B66-C3A7-14FC-C416-65D659C6BC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7458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C32AD9C-D242-A4E4-6A4E-314DFEC8E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054FF89-4C0E-0996-3EFE-873B44FC86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88345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52D16C1-2942-F4B1-6D78-C7B211B20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7764B3D-8113-2B03-CFCB-4EBAEEF974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24421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2EECD72-9C23-ECC9-95B2-D04A50DF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7BD753A-D016-80A3-D7DD-5EAE161F59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30140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36EBBD4-7A09-2C47-F6F9-8B2F2E921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ED07F91-612A-6865-E33A-7133499692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27786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F36C3E7-5C74-7622-AE85-46E29DEBE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4DA390C-22DB-CDB8-FF61-400C5A7105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86780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8139782-DDB5-7A97-3F97-57AE05472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5164305-1875-01B9-4FB9-B140C35E8A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08868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F8C6C83-D171-AD4D-10A0-FCE182EBB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FA939A5-54B1-9EF1-D71E-BD5F72B00E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47891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5D1A43B-F50C-200D-0DE7-3AB1135A4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EF85DC7-C6B5-2842-5A86-F07354FB83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86771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8073E43-B815-1523-D93E-759A58B8B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FF5CC-ABE1-8F2C-663D-63DEDF5D7D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28431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0801596-36BF-07F4-F389-90978474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686AE87-100F-2CA4-2E81-D6F040D2B3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30448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9BC4DD6-4D6C-ECA7-7294-8AD6E084B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F575CBA-933F-C747-1358-B993DBEED0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071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8277C7F-C063-7562-7E3B-1C5AF85B2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B54DFE-5933-022A-DCD1-DDAEF5FE82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47100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247FE32-693A-4A31-3CFD-C53AD3E96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7C32AB1-F526-B34C-6E91-D48611A058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0919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A2C5AD8-F0D9-2B18-858E-0305A3CF5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CCA8E9-49ED-924D-0CF7-B5FDA873CB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15627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ECE87BA-2ABF-2778-ACCA-1450660C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8B7EFD7-0A5D-3D61-F3E1-E97E0FF3D3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993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75A6462-24E9-7DC8-8D28-841A75CC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D6345A-10A5-2950-A433-9CC330BE28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5948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A10450E-B86B-07D9-1336-5BF7E0854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61B272E-5AA9-E486-DBF2-C75195D5C3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763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Aangepast</PresentationFormat>
  <Paragraphs>0</Paragraphs>
  <Slides>72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Marleen Van Aken</dc:creator>
  <cp:lastModifiedBy>Marleen Van Aken</cp:lastModifiedBy>
  <cp:revision>1</cp:revision>
  <dcterms:created xsi:type="dcterms:W3CDTF">2024-01-24T14:30:24Z</dcterms:created>
  <dcterms:modified xsi:type="dcterms:W3CDTF">2024-01-24T14:30:24Z</dcterms:modified>
</cp:coreProperties>
</file>